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66" r:id="rId6"/>
    <p:sldId id="267" r:id="rId7"/>
    <p:sldId id="263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999730" y="108000"/>
            <a:ext cx="2133918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15000" b="1" dirty="0" smtClean="0">
                <a:solidFill>
                  <a:schemeClr val="bg1"/>
                </a:solidFill>
              </a:rPr>
              <a:t>46</a:t>
            </a:r>
            <a:endParaRPr lang="hu-HU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Ó halld, te zaklatott szív,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menny Királya itt!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zúgó vésznek osztja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Kemény parancsait.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kétség s bűn vad árja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Szelíden elpihen,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Az Úr parancsszavára: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„Békesség, csend legyen!” 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46/1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Olykor bevégzi művét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Csodásan, hirtelen,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Még harci kürt se zendült,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már kész a győzelem.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Mi csak ámulva nézzük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nagy, dicső csodát,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Hogy Jézus bűnös éltet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Hogyan formálhat át.  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46/2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Jön véres köntösében,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Tövissel homlokán,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lehull a bűn bilincse,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Amerre jár, nyomán.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Kit Sátán tartott fogva,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Így lesz boldog, szabad,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az égben angyalének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Dicséri az Urat. 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46/3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De máskor úgy közelget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Titokban, nesztelen,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Csendes hívó szavával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Mikor </a:t>
            </a:r>
            <a:r>
              <a:rPr lang="hu-HU" sz="4000" b="1" dirty="0" err="1" smtClean="0">
                <a:solidFill>
                  <a:schemeClr val="bg1"/>
                </a:solidFill>
                <a:cs typeface="Arial" pitchFamily="34" charset="0"/>
              </a:rPr>
              <a:t>meg-megjelen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.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Türelmes szíve várja,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bűnös mit felel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Az Ő szelíd szavára: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„Jöjj hozzám, ó jövel!” 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46/4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Krisztus, Te nagy kegyelmed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mennynél is nagyobb,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És oly dicső a szent fény,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Mely arcodról ragyog.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Szívünk repes, ha látjuk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Csodás szerelmedet,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dalunk majd fönn az égben</a:t>
            </a:r>
          </a:p>
          <a:p>
            <a:r>
              <a:rPr lang="hu-HU" sz="4000" b="1" smtClean="0">
                <a:solidFill>
                  <a:schemeClr val="bg1"/>
                </a:solidFill>
                <a:cs typeface="Arial" pitchFamily="34" charset="0"/>
              </a:rPr>
              <a:t>Örökké zeng Neked!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46/5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196</Words>
  <Application>Microsoft Office PowerPoint</Application>
  <PresentationFormat>Diavetítés a képernyőre (4:3 oldalarány)</PresentationFormat>
  <Paragraphs>46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Feri</cp:lastModifiedBy>
  <cp:revision>35</cp:revision>
  <dcterms:created xsi:type="dcterms:W3CDTF">2014-11-20T22:39:56Z</dcterms:created>
  <dcterms:modified xsi:type="dcterms:W3CDTF">2015-10-05T21:36:39Z</dcterms:modified>
</cp:coreProperties>
</file>