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3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2015.07.12.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2015.07.12.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2015.07.12.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2015.07.12.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2015.07.12.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2015.07.12.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2015.07.12.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2015.07.12.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2015.07.12.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2015.07.12.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2015.07.12.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2015.07.12.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999730" y="108000"/>
            <a:ext cx="213391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44</a:t>
            </a:r>
            <a:endParaRPr lang="hu-HU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Oly szép a Jézus szent neve,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Betelni nem tudok vele,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Csodás örömmel van tele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 </a:t>
            </a:r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legdicsőbb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név: Jézus!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Jézus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ó te drága név!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Jézus, hallja minden nép!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Jézus, zengjük szent nevét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S dicséretét e földön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44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Nevét örökre áldhatom,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Elvette bűnöm, bánatom,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Nem csüggeszt már a fájdalom,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Dicsérlek érte, Jézus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! 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Jézus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ó te drága név!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Jézus, hallja minden nép!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Jézus, zengjük szent nevét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S dicséretét e földön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44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Kimondanom nem is lehet,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Mily drága nékem szent neved,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Nincs, mit szívem jobban szeret,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Nevedet áldom,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Jézus! 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Jézus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ó te drága név!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Jézus, hallja minden nép!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Jézus, zengjük szent nevét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S dicséretét e földön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44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Nevét örökre áldhatom,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Elvette bűnöm, bánatom,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Nem csüggeszt már a fájdalom,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Dicsérlek érte, Jézus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! 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Jézus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ó te drága név!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Jézus, hallja minden nép!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Jézus, zengjük szent nevét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S dicséretét e földön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44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182</Words>
  <Application>Microsoft Office PowerPoint</Application>
  <PresentationFormat>Diavetítés a képernyőre (4:3 oldalarány)</PresentationFormat>
  <Paragraphs>37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1. dia</vt:lpstr>
      <vt:lpstr>2. dia</vt:lpstr>
      <vt:lpstr>3. dia</vt:lpstr>
      <vt:lpstr>4. dia</vt:lpstr>
      <vt:lpstr>5. dia</vt:lpstr>
      <vt:lpstr>6.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33</cp:revision>
  <dcterms:created xsi:type="dcterms:W3CDTF">2014-11-20T22:39:56Z</dcterms:created>
  <dcterms:modified xsi:type="dcterms:W3CDTF">2015-07-12T05:51:01Z</dcterms:modified>
</cp:coreProperties>
</file>