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Néked szóljon a dal,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Kegyelmes Atyának,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 bölcs Teremtőnek,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élet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adójának,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Ki árvát megvédesz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kegyelmed kezével,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Fáradtat üdítesz életnek vizével.</a:t>
            </a:r>
          </a:p>
          <a:p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Néked zeng az ének,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Atya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egy Fiának,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Hitünk Mesterének,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bűnös Barátjának;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Nem sajnáltál értem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függni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átok fáján,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És szabaddá tettél véred drága árán.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Áldalak énekben,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bátorító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Lélek,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 Te oltalmadban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nincsen mitől féljek;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Vigasztaló írod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sebem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meggyógyítja,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Üdvösségnek útját fényed világítja.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Dicsérlek énekben,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dicső Szentháromság,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Atya, Fiú, Lélek, 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tökéletes 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jóság.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Mint megváltott gyermek,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nevedet dicsérem: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Tied az én szívem, tied az én éltem!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Diavetítés a képernyőre (4:3 oldalarány)</PresentationFormat>
  <Paragraphs>32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13</cp:revision>
  <dcterms:created xsi:type="dcterms:W3CDTF">2014-11-20T22:39:56Z</dcterms:created>
  <dcterms:modified xsi:type="dcterms:W3CDTF">2015-01-23T16:32:30Z</dcterms:modified>
</cp:coreProperties>
</file>