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4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2020. 02. 09.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487043" y="108000"/>
            <a:ext cx="213391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>
                <a:solidFill>
                  <a:schemeClr val="bg1"/>
                </a:solidFill>
              </a:rPr>
              <a:t>40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Nagy vagy Te Isten, nagy a Te hatalmad,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Világteremtő a Te szózatod.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Szóltál: Legyen! S a puszta semmiségből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Világosság, s mindenség támadott.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csillag ezrek, a nap fényessége,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Ég, föld követte szent parancsszavad,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Remeg szívem,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megdöbbenvén csodálom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Mindenható, dicső hatalmadat. </a:t>
            </a:r>
            <a:endParaRPr lang="hu-HU" sz="40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40/1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Nagy vagy Te Isten, nagy a bölcsességed,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Mindent mi szépen, bölcsen alkottál!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földi embert tetted gyermekeddé,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Lelkedből lelket őneki adtál.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Kicsiny fűszálban, óriási tölgyben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Dicső kezed nyomát szemlélteted.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Szívem kitárva, hódolással áldom</a:t>
            </a:r>
            <a:br>
              <a:rPr lang="hu-HU" sz="4000" b="1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Csodálatos nagy </a:t>
            </a: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bölcsességedet!</a:t>
            </a:r>
            <a:endParaRPr lang="hu-HU" sz="40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40/2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Nagy vagy Uram,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mily nagy a szerelmed,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Fiadba’ mit velem </a:t>
            </a:r>
            <a:r>
              <a:rPr lang="hu-HU" sz="4000" b="1" dirty="0" err="1">
                <a:solidFill>
                  <a:schemeClr val="bg1"/>
                </a:solidFill>
                <a:cs typeface="Arial" pitchFamily="34" charset="0"/>
              </a:rPr>
              <a:t>éreztetel</a:t>
            </a: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pislogó kis mécset el nem oltod,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a megtört nádnak megkegyelmezel.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Mikor hevertem bűnben megkötözve,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Felém kitártad irgalmas kezed,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Örömkönnyekkel térdre hullva áldom</a:t>
            </a:r>
            <a:br>
              <a:rPr lang="hu-HU" sz="40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Te üdvözítő, nagy szerelmedet!</a:t>
            </a:r>
            <a:endParaRPr lang="hu-HU" sz="40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40/3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36</Words>
  <Application>Microsoft Office PowerPoint</Application>
  <PresentationFormat>Diavetítés a képernyőre (4:3 oldalarány)</PresentationFormat>
  <Paragraphs>9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User</cp:lastModifiedBy>
  <cp:revision>36</cp:revision>
  <dcterms:created xsi:type="dcterms:W3CDTF">2014-11-20T22:39:56Z</dcterms:created>
  <dcterms:modified xsi:type="dcterms:W3CDTF">2020-02-09T13:29:19Z</dcterms:modified>
</cp:coreProperties>
</file>