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28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Jöjj, koronázzuk Őt!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 szívünk dalra fel!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Győztes Bárányt zengve fönn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menny, halld, énekel!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serkenj, ujjongj szív,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áldd az Ég Urát,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meghalt érted, s mennybe hív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 lelkem dalra hát!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28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Jöjj, koronázzuk Őt!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győzedelmeset!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él és Úr a sír fölött,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jött érted elveszett!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sírból lét fakad,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mert megnyitotta Ő.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Örökké él és éltet ad,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zengd Őt, ki oly dicső!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28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Jöjj, koronázzuk, Őt!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Uralma hol megáll,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Nincs háború,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Atyánk előtt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hála hangja száll.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béke sarjad ott,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dicséret ott fakad,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az Éden áraszt illatot,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hol lába áthalad.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28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Jöjj, koronázd meg hát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Szeretet Urát!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Nézd két kezét és oldalát,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 érted vertek át!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szépség fénylik ott,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élet ott terem,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Hol hű Megváltóm áldozott, </a:t>
            </a: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jer áldjuk szüntelen!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28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176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35</cp:revision>
  <dcterms:created xsi:type="dcterms:W3CDTF">2014-11-20T22:39:56Z</dcterms:created>
  <dcterms:modified xsi:type="dcterms:W3CDTF">2015-10-05T15:10:54Z</dcterms:modified>
</cp:coreProperties>
</file>