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23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Keresztyének zengjetek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Istennek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új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éneket!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Hirdessük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szerteszét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Végtelen nagy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kegyelmét!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23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Magasztaljuk hatalmát,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hozzánk való irgalmát!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Fiát küldte mennyekből,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megváltson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bűnünktől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23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Dicsérjük mind szent nevét,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bűnbocsátó kegyelmét!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Megtörte bűn hatalmát,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eltörölte a halált.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23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Zengjük el ezt mindenütt: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Krisztusban van teljes üdv!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mindenkit felemel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magához a menybe fel.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23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72</Words>
  <Application>Microsoft Office PowerPoint</Application>
  <PresentationFormat>Diavetítés a képernyőre (4:3 oldalarány)</PresentationFormat>
  <Paragraphs>21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37</cp:revision>
  <dcterms:created xsi:type="dcterms:W3CDTF">2014-11-20T22:39:56Z</dcterms:created>
  <dcterms:modified xsi:type="dcterms:W3CDTF">2015-10-05T12:25:05Z</dcterms:modified>
</cp:coreProperties>
</file>