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213391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20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Hogyne dicsérném az Istent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Zengedező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énekkel,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dolgában oly bölcs, oly szent,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jót tesz mindenekkel.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Minden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áldás, bőség Atyja,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Örök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Jóság, Szeretet,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engem bölcsen vezet,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hű szívét hozzám hajtja.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Minden elhagy, elfeled,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Isten vég nélkül szeret.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20/1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Mint ahogy a sas kicsinyét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Szárnyával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betakarja,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Engem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is befedez, megvéd Az Úr hatalmas karja.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Már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anyám ölétől kezdve,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Midőn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életet adott,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Áldásit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mint harmatot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Reám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bőven hintegette.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Minden elhagy, elfeled,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Isten vég nélkül szeret.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20/2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Nem kímélte szent Fiát sem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Igaz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szeretetében,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Kárhozatból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, hogy kimentsen,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Odaadta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énértem,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Nagy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 Isten szent kegyelme,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Melynek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csodás mélyére,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Bármint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kutat, nem ér le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emberi véges elme.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Minden elhagy, elfeled,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Isten vég nélkül szeret.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20/3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Lelke hűséges vezérem,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Kit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mellém őrül adott,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Míg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örök hazám elérem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itt hagyok bút, bánatot.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meggyújtja hitem lángját,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biztat, hogy életem Atyja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Gyermekét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el nem hagyja,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elveszi a sír fullánkját.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Minden elhagy, elfeled,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Isten vég nélkül szeret.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20/4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a szenvedés szememből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Fájó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könnyeket fakaszt, 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Segítséget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küld a mennyből,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jókor elfordítja azt.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Ború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után az ég derül;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dermesztő telet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Felváltja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kikelet,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szív éled, újra örül.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Minden elhagy, elfeled,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Isten vég nélkül szeret.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20/5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Mindennap megújul rajtam,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Atyám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nagy szereteted;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Hogyne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zengne néked ajkam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Hálát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dicséretet!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vagy az én boldogságom! Összeteszem két kezem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Hő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imára, Istenem;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Minduntalan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hozzád vágyom,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Míg 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ott fenn szól énekem 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Megdicsőült 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nyelveken</a:t>
            </a:r>
            <a:r>
              <a:rPr lang="hu-HU" sz="4000" b="1" i="1" smtClean="0">
                <a:solidFill>
                  <a:schemeClr val="bg1"/>
                </a:solidFill>
                <a:cs typeface="Arial" pitchFamily="34" charset="0"/>
              </a:rPr>
              <a:t>. 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20/6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300</Words>
  <Application>Microsoft Office PowerPoint</Application>
  <PresentationFormat>Diavetítés a képernyőre (4:3 oldalarány)</PresentationFormat>
  <Paragraphs>65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34</cp:revision>
  <dcterms:created xsi:type="dcterms:W3CDTF">2014-11-20T22:39:56Z</dcterms:created>
  <dcterms:modified xsi:type="dcterms:W3CDTF">2015-10-04T22:02:52Z</dcterms:modified>
</cp:coreProperties>
</file>