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740124" y="0"/>
            <a:ext cx="213391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15000" b="1" dirty="0" smtClean="0">
                <a:solidFill>
                  <a:schemeClr val="bg1"/>
                </a:solidFill>
              </a:rPr>
              <a:t>18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Hisszük, meghallgat az Úr,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Tudjuk, meghallgat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Úgy van, meghallgat az Úr!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Áldjuk szent nevét!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18/1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Hisszük, értünk halt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Tudjuk, értünk halt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Úgy van, értünk halt az Úr!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Áldjuk szent nevét!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18/2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Hisszük, értünk él az Úr!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Tudjuk, értünk él az Úr!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Úgy van, értünk él az Úr!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Áldjuk szent nevét!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18/3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Hisszük, bennünk él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Tudjuk, bennünk él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Úgy van, bennünk él az Úr!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Áldjuk szent nevét!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18/4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Hisszük,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visszajő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Tudjuk,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visszajő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az Úr!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Úgy van,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visszajő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az Úr! </a:t>
            </a:r>
          </a:p>
          <a:p>
            <a:r>
              <a:rPr lang="hu-HU" sz="4000" b="1" i="1" dirty="0" smtClean="0">
                <a:solidFill>
                  <a:schemeClr val="bg1"/>
                </a:solidFill>
                <a:cs typeface="Arial" pitchFamily="34" charset="0"/>
              </a:rPr>
              <a:t>Áldjuk szent nevét!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18/5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135</Words>
  <Application>Microsoft Office PowerPoint</Application>
  <PresentationFormat>Diavetítés a képernyőre (4:3 oldalarány)</PresentationFormat>
  <Paragraphs>26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37</cp:revision>
  <dcterms:created xsi:type="dcterms:W3CDTF">2014-11-20T22:39:56Z</dcterms:created>
  <dcterms:modified xsi:type="dcterms:W3CDTF">2015-10-04T21:42:53Z</dcterms:modified>
</cp:coreProperties>
</file>