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56" r:id="rId3"/>
    <p:sldId id="279" r:id="rId4"/>
    <p:sldId id="280" r:id="rId5"/>
    <p:sldId id="268" r:id="rId6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71" d="100"/>
          <a:sy n="7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Adj hálát Istennek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Szívvel, szájjal, élettel,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 most is mindent jól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Cselekszik mindenekkel!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Csak jót ad nekünk is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 bölcsőnktől fogva,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Nagy irgalmasságát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Tőlünk meg nem vonja.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2/1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gazdag, hű Isten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Adjon az Ő nevéért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örvendező szívet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Jézus békességét!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tartson meg mindig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Minket kegyelmében,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Legyen szabadítónk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bűn ínségében!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2/</a:t>
            </a:r>
            <a:r>
              <a:rPr lang="hu-HU" sz="2800" dirty="0" err="1" smtClean="0">
                <a:solidFill>
                  <a:srgbClr val="FFFF00"/>
                </a:solidFill>
                <a:latin typeface="Ottawa" pitchFamily="2" charset="0"/>
              </a:rPr>
              <a:t>2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örök Atyának,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Fiának, Szentléleknek,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Szentháromságnak,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igaz Istenünknek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Miként volt, úgy legyen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Most és mindörökkön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Dicséret, dicsőség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Mennyen és a földön.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2/3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Pages>57</Pages>
  <Words>21</Words>
  <Application>Microsoft Office PowerPoint</Application>
  <PresentationFormat>Diavetítés a képernyőre (4:3 oldalarány)</PresentationFormat>
  <Paragraphs>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1. dia</vt:lpstr>
      <vt:lpstr>Adj hálát Istennek  Szívvel, szájjal, élettel,  Ki most is mindent jól  Cselekszik mindenekkel!  Csak jót ad nekünk is  Mi bölcsőnktől fogva,  Nagy irgalmasságát  Tőlünk meg nem vonja.</vt:lpstr>
      <vt:lpstr>A gazdag, hű Isten  Adjon az Ő nevéért  örvendező szívet  És Jézus békességét!  Ő tartson meg mindig  Minket kegyelmében,  Legyen szabadítónk  A bűn ínségében!</vt:lpstr>
      <vt:lpstr>Az örök Atyának, Fiának, Szentléleknek,  A Szentháromságnak,  Egy igaz Istenünknek  Miként volt, úgy legyen  Most és mindörökkön  Dicséret, dicsőség  Mennyen és a földön.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Feri</cp:lastModifiedBy>
  <cp:revision>90</cp:revision>
  <cp:lastPrinted>1601-01-01T00:00:00Z</cp:lastPrinted>
  <dcterms:created xsi:type="dcterms:W3CDTF">2003-06-23T11:41:50Z</dcterms:created>
  <dcterms:modified xsi:type="dcterms:W3CDTF">2014-11-20T11:50:53Z</dcterms:modified>
</cp:coreProperties>
</file>